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presProps" Target="pres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04405-82F7-A829-5662-613D773CB9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FD248A-0DE7-0DBB-9C96-A7D6392634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57EB0B-4051-7201-DF74-3AA8A1818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F204D-EE48-1443-9E98-CCB74B1035EC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3D765-CA4B-B3D2-BFE2-14BCB06F8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4DCC4-146E-222E-2987-C239CC27B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9537-FA1E-6F40-9D06-E7099753A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61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7E59B-E579-7A62-96A3-40BAEDE68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69C55A-1897-DF1E-A500-903F2F3E9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6F4C6-2DF6-89D2-F34F-9C3730B32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F204D-EE48-1443-9E98-CCB74B1035EC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18812-FCB9-CF56-36FE-56DA8909F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791FC-AEBF-A72D-8826-C39208C87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9537-FA1E-6F40-9D06-E7099753A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06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C113A9-754E-89B4-FD39-711AE0FC24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9446C8-A549-1563-D329-28436D90EA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EE140-4033-3A39-6B55-B6D1329EF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F204D-EE48-1443-9E98-CCB74B1035EC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0723A5-267C-F159-3BF2-E39B73814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7BF1F-47A3-DCAD-D6B6-FAD80F754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9537-FA1E-6F40-9D06-E7099753A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42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ACE34-32C1-9C1C-3212-34878FE2C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591FB-6D4F-3E60-0C65-09182D0666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FE05E-6D75-9454-FCD9-BF823B6CC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F204D-EE48-1443-9E98-CCB74B1035EC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78990-5B6A-0CFD-3AE2-756618BBF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A8218-47F5-D3CA-FCFD-2AD21BAE3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9537-FA1E-6F40-9D06-E7099753A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69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82732-C663-D225-894B-481F18C48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CB3218-3C6C-43B2-AF66-6746C7B29A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4885F-A636-FD1A-C9CB-565A98E07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F204D-EE48-1443-9E98-CCB74B1035EC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3014F3-9377-EC5E-59A8-CCA090496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776D2-7F2E-48E2-18F0-9FBAA3E78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9537-FA1E-6F40-9D06-E7099753A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0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6C47D-2ACE-C9AB-3EAA-8E951D18E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BBAF3-EF1A-B02A-9FF2-94CD22C36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8088BD-79E1-5336-0FB4-35D54ECF8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DB93D6-D191-697E-2806-07AEDC609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F204D-EE48-1443-9E98-CCB74B1035EC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B0FE4-AC08-385F-50F7-8FA6C307C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6B5ABD-A6F2-95CA-3509-525448B13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9537-FA1E-6F40-9D06-E7099753A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11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C2E0F-AEDF-FCB5-CC2D-5A047D99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657101-8729-698E-5C8D-91D815DF2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7D5F8C-4C85-1869-A9A3-FB7E3A20EA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623DAB-F030-6FE1-5AB6-6C909F5486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FC8065-DC88-73ED-76AC-273DEB1212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76CF47-2881-A1F5-E757-FC99F37A3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F204D-EE48-1443-9E98-CCB74B1035EC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955DFC-4F55-6707-BA6A-DB21D319F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F5B88C-F13D-E9CF-1AB2-371341868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9537-FA1E-6F40-9D06-E7099753A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742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C7D92-4B5D-8F27-C79D-233E6606F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5CBAEC-BC27-B164-A0BE-D81D35B12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F204D-EE48-1443-9E98-CCB74B1035EC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4AE59E-B06E-CB28-CD0E-59C438C9A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A65E73-FBA2-2148-D9AF-78A350C68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9537-FA1E-6F40-9D06-E7099753A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631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B6D64A-7537-BB24-4956-00216B521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F204D-EE48-1443-9E98-CCB74B1035EC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2576B6-6DB3-B861-2BFD-E52438F63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F57FB-32D0-A588-5918-295A3B82C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9537-FA1E-6F40-9D06-E7099753A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82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9BD86-93CA-E42C-F937-8E4BD6EBD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273DA-33B9-E597-A8F2-D0FAF2C60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7088AE-38E1-005D-A7AB-12FE08FBC8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452147-353B-6F8B-1946-D13369F3C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F204D-EE48-1443-9E98-CCB74B1035EC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80767E-512F-039D-4613-187F292AD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B0B89A-7C5C-2AA4-1D03-CA60E2624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9537-FA1E-6F40-9D06-E7099753A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12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B3091-A84E-F0AB-C01D-A9E96741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3D3560-CA2F-BEFC-1488-24991025C4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190FFB-BF22-6BEC-B7B0-B6D66E34D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C15DD6-2867-9499-B8C2-B47EBAD5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F204D-EE48-1443-9E98-CCB74B1035EC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A39B2-E59A-723C-BB8C-63B610DBD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581E2-D1E1-39AB-4BAD-6D8213D70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9537-FA1E-6F40-9D06-E7099753A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831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606270-2AB9-3C6F-1C36-925D4973F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2BF723-E950-2B23-3D66-07690C49A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77B81-E3CC-0114-B66F-FE48DFA0DE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3F204D-EE48-1443-9E98-CCB74B1035EC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A0812-0BC1-37C7-ACF1-5F4D47D7B2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0DCA75-D574-6300-A6E4-0C6EBE587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4D9537-FA1E-6F40-9D06-E7099753A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92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6EF4ED-E846-A369-15E9-705AE95AD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30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65220-65E1-48C3-820A-3E9E70456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5AD678-3AAC-BB30-DBB8-576A33D0AB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290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721CE-6518-13EE-F00D-DFD0BAFE4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521DC7E-C2C3-00A1-6FEB-91D7D3850D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32107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E7F82-AA5B-23DF-41B4-4C11B44B1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AC856A7-6E66-F339-DC04-3D908BD306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60574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221211-6528-B947-37CC-D585A7867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" y="0"/>
            <a:ext cx="1220864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84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ADF47-8AF4-B07F-F566-1F91E79E1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0521B2A-7D39-BC46-7EFB-D14A1824D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324" y="0"/>
            <a:ext cx="12290323" cy="6858001"/>
          </a:xfrm>
        </p:spPr>
      </p:pic>
    </p:spTree>
    <p:extLst>
      <p:ext uri="{BB962C8B-B14F-4D97-AF65-F5344CB8AC3E}">
        <p14:creationId xmlns:p14="http://schemas.microsoft.com/office/powerpoint/2010/main" val="3912553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95C10-AF1F-EC8E-6854-52B6A3BDD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BB8663D-BD25-B846-56E0-37373F0A4F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5251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0F715-3ECB-A512-ACD2-97297A601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D4CD82F-E325-5D1F-8D5C-0D64F2429E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31840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A6125-6978-07B0-B1D0-2E005498B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5B094B7-4B74-712E-F2B3-7D636E0E49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77433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ABB49-6946-3B4F-4C6F-9C2BC3C5B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453FC48-08F3-61EC-B79F-7746E81597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97080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89516-ADA6-8C1A-A0DA-ED3807FC2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BF4867-B7D5-7F69-D004-B92FCFCC05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57989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6BB5A2-556A-9541-7393-94CF3A7A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149225"/>
            <a:ext cx="8128000" cy="45595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A67E85-2695-C55C-044D-8133EB041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61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76B27-6458-952C-33D6-2BA4C7D8A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598EB18-3E19-53F5-F5C0-6419FD70E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7999"/>
          </a:xfrm>
        </p:spPr>
      </p:pic>
    </p:spTree>
    <p:extLst>
      <p:ext uri="{BB962C8B-B14F-4D97-AF65-F5344CB8AC3E}">
        <p14:creationId xmlns:p14="http://schemas.microsoft.com/office/powerpoint/2010/main" val="314777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B4462-C759-FE2A-3E6B-1B68859EC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0EA78E0-B868-5110-6368-6CF9FF98B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41879696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F5E63-9A4E-F13D-24D5-C71304251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B38FAE3-6FDF-68ED-916D-4254FAB6C2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146634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361EE-2281-0034-012C-0D8287AFD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412E5DF-6A65-416A-A8F8-959C254B1D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731251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24509-946C-8DCB-17D7-87F7DCAE1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1568F10-016B-BCF8-20E3-FE1182C14F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56957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4458B6-DB2F-9F24-65FC-1E1595657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4"/>
            <a:ext cx="12192000" cy="684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63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08BA02-5FF3-3EE9-505D-DD68C1360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79" y="0"/>
            <a:ext cx="12208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83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112BA4-02BB-C3B2-216F-26DD8CD3D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8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708981-9127-5B2A-1049-040CFB41B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88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98535D-E2E6-E5E8-CFC4-0886DC704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" y="0"/>
            <a:ext cx="12208646" cy="684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9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5150AA-2C83-7691-8EFF-19065C719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446"/>
            <a:ext cx="12192000" cy="690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13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E36CEA-D986-0D6D-C405-C89EEE79CE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" y="0"/>
            <a:ext cx="1220864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76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F6A99C-816A-88AD-EF18-E5FFE7403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52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C959F0-3BD5-DDB2-152A-BCA585422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840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harshit raj</dc:creator>
  <cp:lastModifiedBy>harshit raj</cp:lastModifiedBy>
  <cp:revision>2</cp:revision>
  <dcterms:created xsi:type="dcterms:W3CDTF">2025-02-14T16:07:59Z</dcterms:created>
  <dcterms:modified xsi:type="dcterms:W3CDTF">2025-02-15T06:41:48Z</dcterms:modified>
</cp:coreProperties>
</file>